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511-BAF9-8280-3295-81A861BA2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2DF9D-4A0D-6896-7081-C14843AD7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B99D7-3C44-B08D-307E-A84C32B12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471A8-F9D3-45AD-481C-BFEE0040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C7E0B-EFEA-7E1F-381B-780117A58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3C48-7216-6AF3-3355-1E839596E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52906-87F5-0C95-47FB-0ECBAA519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4B857-54AC-403C-95D3-48645201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36672-721C-87B9-9616-7C13F167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44BEE-4FBD-906B-A16F-A251329D4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6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F720A9-1001-6F75-00C0-E2A79F23F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062EB2-B1E3-AF94-E542-99319AC95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8E89-88EF-E730-1267-EA9B7484F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70D2-EC88-7C20-E452-D876F637D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9F8D8-0FFE-4D4C-0ECD-7A1E508A7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8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91F50-0EE9-9B2D-188F-8AFBB426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B4DD1-A9C7-05B9-58EA-16B30B456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53675-1CBF-5469-5B74-A001BA45D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7E510-8A6E-0BD9-EDCB-BE98AEACA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F58D0-D56C-640E-177A-5E5E4B21F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00DD4-FF4A-A804-4543-4E697C5A1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D2CFF-7484-C9AE-6C8B-BD973BFF6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6EE50-6C56-80D3-CF0E-78288BEE2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22FEE-E518-653E-5E75-D9F3087E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D49C4-24A9-D92F-DCD6-9DE6C822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3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99B9-46B0-3667-F9B0-A32737463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592E5-9F07-5E86-46F7-0C056F993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DB486-2F24-1A8C-2E3D-5C2CF6E49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6B1EE-343C-EFD8-DA20-9128E467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79391-7110-FD49-1032-8DDF3B09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C8048-E472-F975-9775-4FE9E2929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DBB45-5D55-D944-FDBB-0D65631B2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43B24-6D62-FD45-5E62-DABD9EF7F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00FB94-CD8F-A169-7A9F-8299BF45E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233573-1742-4A26-EED6-FDC0CAFC62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AD1356-0E51-73FF-A042-5CA26E598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B4E097-13B1-1A96-64D9-FC35A4C21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A39E77-6D1A-CB47-1968-DEC5C659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074C5B-098B-25F4-C921-8433E3A30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7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0E5BA-721C-2E4C-14C7-ACAEFDFF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40E019-641D-D0B5-D06F-2DA0ACC8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15ED2-304C-5F4A-DBE5-8C4638D1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1D35E-48EF-2EA4-DD82-FE22F8A3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3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586B6-7F30-B3C8-C02A-586F282AB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5EB9F2-B55D-BAC6-6D8C-0AF47467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F12F1-B9CE-DCE7-D1DE-881149F35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5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EC6EF-72B5-068E-618A-5676FC531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C3346-DFE8-3009-CC43-2FB0CED73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43538C-2746-AD90-DC32-DCE918282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6C00D-897E-FC47-55DC-3B2238801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17E47-E7F5-22E3-E6A1-D3BCF3A88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D84CA-E228-8B6A-2203-029603D74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6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587FD-823A-C012-F02E-EB9C3D9C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81E088-82FB-F95C-64BF-0B86E99257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B916F4-1A66-78DE-83DC-F6C24C3D3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F41DB-3DCB-0258-15B3-BEB72E56B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F1748-39E2-6B86-5F29-D9B1A70B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587BA-3990-CE93-8EDF-000D3A9A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9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FC23F5-76AF-D13F-7317-ECCB5502C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482D9-A345-0CED-E8C8-856D16DD9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5DEC9-B55F-A0D0-6611-3D95C16EE4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AA24A-7B7E-4B7C-A2DC-E22772B2B704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76B0A-E828-4EDA-842A-69AB8F467A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E3F6D-4FA6-5813-FC4F-909E8EED0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F0A0D-CB1D-4ED3-9348-4B61768EF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25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أنشطـة مفيـدة لتنمـية المهـارات لـدي الطفـل | مدونة جنى للأطفال">
            <a:extLst>
              <a:ext uri="{FF2B5EF4-FFF2-40B4-BE49-F238E27FC236}">
                <a16:creationId xmlns:a16="http://schemas.microsoft.com/office/drawing/2014/main" id="{F5C44B9A-A645-0423-BE0C-CDCD1AD50D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" t="3736" r="6038" b="8351"/>
          <a:stretch/>
        </p:blipFill>
        <p:spPr bwMode="auto">
          <a:xfrm>
            <a:off x="3263317" y="362824"/>
            <a:ext cx="5243120" cy="630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4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أنشطـة مفيـدة لتنمـية المهـارات لـدي الطفـل | مدونة جنى للأطفال">
            <a:extLst>
              <a:ext uri="{FF2B5EF4-FFF2-40B4-BE49-F238E27FC236}">
                <a16:creationId xmlns:a16="http://schemas.microsoft.com/office/drawing/2014/main" id="{F5C52B94-0FF9-8F8C-1587-E25875225EA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" t="3718" r="3137" b="5578"/>
          <a:stretch/>
        </p:blipFill>
        <p:spPr bwMode="auto">
          <a:xfrm>
            <a:off x="3884104" y="125835"/>
            <a:ext cx="5008226" cy="667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378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Muftah Mohammed Al Shamsi</dc:creator>
  <cp:lastModifiedBy>Aysha Muftah Mohammed Al Shamsi</cp:lastModifiedBy>
  <cp:revision>1</cp:revision>
  <dcterms:created xsi:type="dcterms:W3CDTF">2023-08-28T08:26:55Z</dcterms:created>
  <dcterms:modified xsi:type="dcterms:W3CDTF">2023-08-28T08:36:23Z</dcterms:modified>
</cp:coreProperties>
</file>